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2636" autoAdjust="0"/>
  </p:normalViewPr>
  <p:slideViewPr>
    <p:cSldViewPr snapToGrid="0">
      <p:cViewPr varScale="1">
        <p:scale>
          <a:sx n="63" d="100"/>
          <a:sy n="63" d="100"/>
        </p:scale>
        <p:origin x="-71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605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566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605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605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137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726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791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936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075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49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005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49B701-B739-41F6-8B5F-15FE6981C35B}" type="datetimeFigureOut">
              <a:rPr lang="en-GB" smtClean="0"/>
              <a:pPr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69D43C-F004-4529-82FB-D97E9117FF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38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STEP BY STEP GUIDE TO MAKING A KEYFOB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Katie Jane Spence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103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Katie </a:t>
            </a:r>
            <a:r>
              <a:rPr lang="en-GB" dirty="0" err="1" smtClean="0"/>
              <a:t>jane</a:t>
            </a:r>
            <a:r>
              <a:rPr lang="en-GB" dirty="0" smtClean="0"/>
              <a:t> </a:t>
            </a:r>
            <a:r>
              <a:rPr lang="en-GB" dirty="0" err="1" smtClean="0"/>
              <a:t>spence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88952" cy="45720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Key fob guide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517" y="289559"/>
            <a:ext cx="3677603" cy="367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97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16480"/>
            <a:ext cx="9720073" cy="402336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The plastic on one side will have a white coating of plastic. Flip the plastic</a:t>
            </a:r>
          </a:p>
          <a:p>
            <a:r>
              <a:rPr lang="en-GB" sz="1800" dirty="0"/>
              <a:t>o</a:t>
            </a:r>
            <a:r>
              <a:rPr lang="en-GB" sz="1800" dirty="0" smtClean="0"/>
              <a:t>ver and put a piece of masking on the side without the plastic. This means</a:t>
            </a:r>
          </a:p>
          <a:p>
            <a:r>
              <a:rPr lang="en-GB" sz="1800" dirty="0" smtClean="0"/>
              <a:t> it will not get scratched or damaged in the vice.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8677" y="3474721"/>
            <a:ext cx="2687002" cy="2687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0892" y="3970973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55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Measure and draw on your desired shape of your key fob.</a:t>
            </a:r>
          </a:p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his means you can cut the shape easier and quicker to cut.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4492" y="3720465"/>
            <a:ext cx="2085975" cy="2190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572" y="3720464"/>
            <a:ext cx="2143125" cy="2143125"/>
          </a:xfrm>
          <a:prstGeom prst="rect">
            <a:avLst/>
          </a:prstGeom>
        </p:spPr>
      </p:pic>
      <p:sp>
        <p:nvSpPr>
          <p:cNvPr id="6" name="AutoShape 2" descr="data:image/jpeg;base64,/9j/4AAQSkZJRgABAQAAAQABAAD/2wCEAAkGBxAHEhIQDhQVFQ0WGBQWEhYTERASFRESFRMWFhcXHxMYICggGBwxHRUUITQhJSkrLi4uFyAzODMsNyguOisBCgoKDg0OGxAQGiwkICYsLCw0NCwsLCwsLDQsLCwsNTQvLDQsLDQsMDc0LCwsLy80LCwwLDAsLzQsLCwsLC8sL//AABEIAOEA4QMBEQACEQEDEQH/xAAbAAEAAwEBAQEAAAAAAAAAAAAABAUGAwcBAv/EADcQAAIBAwIDBQUHAwUAAAAAAAABAgQFEQMhEjFBBhNRYXEUIlKisSMykaHB0eEzgfBCQ2Jjcv/EABoBAQEBAQEBAQAAAAAAAAAAAAAFBAYDAgH/xAAvEQEAAQMDAwMCBQUBAQAAAAAAAQIDEQQSMQUhsSJB8DJRE2GBkeFxocHR8WIz/9oADAMBAAIRAxEAPwD3EAAAAAAAAAAAAAAAAAAAAAAAAAAAAABRX/tDC1vgglPW6rOFFeb8fI/JnD2tWZrS7JeNO7w4obTX349Yv9V5iJy+btqbc4lZH68wAAAAAAAAAAAAAAAAAAAAAAAAAAABgZTtl2knb9OUaRcestpyi1Luf7eP05mevU26bkW5nvL92V7d1MMDo10tZta+VUb8SlnMvNp9T75bNNqKa4x7w2HYa3SjqPXk2o4ajH4s9X5H3EPi/d3emG5PplAAAAAAAAAAAAAAAAAAAAAAAAAAAAZLtj2ilTQ1NGjalUpe/wALTlpx64XWX0M13UU26opq9/f2fu2aonb7PMqO4zts3Npyk1mUW/6kXvnPxb5T9Tz1Gnpv0bav3+zztXaqKsw0dl7PK968KpN9zhOKfNNbY9Of05DRxdijbd9vf7vauKd26h6jS06p4pJG18OwAAAAAAAAAAAAAAAAAAAAAAAAAAAKS/XX2dPS039q1u1/tprnnxJfUOoRYjbT9Xhpsaea+88PKbhoTsGp3/31n3HJZy5c02uUvM+NJq6NZRsq594/08b1iqzVmnj7rWydnF2inConFwg8OcM7Sknvjye+TXpbVy3E01TmI4fle2qYqjn3epUNFGjioxWEljbY2PlKAAAAAAAAAAAAAAAAAAAAAAAAAAABTXu7+y/Z6e+q+b+D+SX1DqFNiNtM+rw02LE1zmeGWnPhy5PfrnfLOTqmq5Vme8qfaIw+0lrd4eJrOllZ88PKL/S9BMTF2rt5lh1N6MbW4oaONHFRisY8Fg6FhSQAAAAAAAAAAAAAAAAAAAAAAAAAAAU17u/sudPTf2r6/Av3JfUOoRYp20/V4abFia5zPDLyljLlz8erZydVVVyrM8yp9ojs6W6hlcpZf3C907p27118eWO/fx2jltKOkjSxSijoo7J6SAAAAAAAAAAAAAAAAAAAAAAAAAAACmvd3VJ7mm86r+T+fIl6/XxZjbR9XhpsWN/eePLFUlw9pc1OLjqRfvKW7eXzz4nO6rT1Rirduiff+/HP6tdi9FWacYmPZY26glcpLKxAp9O6dnFdfHl5X9RjtDa0dLGlilFHR4wwJAAAAAAAAAAAAAAAAAAAAAAAAAAAAKa93f2X7PT31XzfwfyS+odQixG2n6vDTYsTXOZ4YO+W912JqS7yPFw8fE48Umvex1eOL8fIiaLXxRVVFcTOZjjGf6fy99Vpqq8TTMdvvnH9VrarbOvaz91JJvG82ljLN+g0G+fxK+0e0fr4fN69sjbHP3+e7cUdJGlilFHQcdoYUgAAAAAAAAAAAAAAAAAAAAAAAAAAAFPe7v7Ku7099V9fgX7kvqGvixTtp+rw02LE1zmeGVnPGW3vzb8Tk6qqrlWZ91PEUx2dbdQyuUv+su9O6bu9dfHliv38do5bSjpI0sUoo6NgSQAAAAAAAAAAAAAAAAAAAAAAAAAAAU17u6pPc02u9f4Qz+vkS9fr4sxto71eGmxY3954Zac+HLb9X4s5Kqqq7VmVOIimMOluoJXKW/8ATX5l7pvTs+uvjyx39RjtDbUdJGlilE6PGE9IAAAAAAAAAAAAAAAAAAAAAAAAAAABS328qiTjBrvMNyfTTSWcvzJmu10WfRR3qnt8/Nos2d3qq4hhtfXda5Rw3B7Nyi9pJcWXlfe4lHqtpJryiRutTF2qfXzzmZ748c9uYmJ+zRVMXc0RHp/b58laWq3Tr2k8vTXV7uXq/E26DQb5/FrjET3xHzh+Xr22NtM/P9tvR0kaWKUUdDwwJAAAAAAAAAAAAAAAAAAAAAAAAAAAAKW+3lUKcItd51e2IL9/Ima/XRZjZR3qlos2d3qq4YKo15V8moyw4TUn/qWpCSzxPD95PbbbZyW7ziLj8L13IzNUT/WJ+3HP+onjnRM/iztpnERP6THzzMLSzWn2p4isafXeTzhJc3l8kl5JG7RaOq9P4t3j9vf8sds5z95fN27FuNtDd0dJGlilFF+IwwpAAAAAAAAAAAAAAAAAAAAAAAAAAAAKa93dUfuabXevGW+UE/18iXr9fFiNtPerw02LG+c1cPP9fWncZLDXcNZnxKXG3JZjNSTa6xktspwkufKNGLWaq+9efyxz3icxE/eJ5zExL3mZuzEU/T8/iYW9ltTq2lvwZbb2TnJttvbzb/E3aLQzdn8W5Hb2jx+nb9XzduxRG2n58/s3VFSRpYpRRfiMMKQAAAAAAAAAAAAAAAAAAAAAAAAAABgU18vCo04ae+rh568Cxzx4+RM1+vizGyj6p/s02LG/1TwwM6mdw4ZraPE3764mpQylx46SjPiXg1F752iVRFuat8zNU/3z9vvMTGJ+/fjDREzcxjtEfO/9eYWtmtTrGsLEOrSS431e2xv0Wiquz+Jd49o+e3l8XbsURtpbqipI0sVGKL/DCkAAAAAAAAAAAAAAAAAAAAAAAAAAAApb7eVQxcYP7TGW+agvH18iZrtdFmNlHeqfn7tFmzu9VXDFSqdTVnlbQW8+Pi4nndpxxs+TTzvumc/VRTNM1VzmqftPzP8A67Zjtjls3VTXimMRHz/nfun223O4zzjEM7vlxYWPosFLp3T98RXc49vn2ed+/icU8tvRUkaWKUUdDEYT0kAAAAAAAAAAAAAAAAAAAAAAAAAAAFNfLwqJOOnvq9evAsZzjq/Ima7XxZjZR3qlos2d/qq4YXX1ZVuGnOO8J8WI5eXl8UZJ5zHix+DwyF/85mqvvM5j/kxjvE8+/vGYaszc7U5iOf8Av+P2nCxs9qdZLZY09sv4sLH0RR0Wiquz+Jd48+/7fn7vO7diiNlLdUVJGlilFF9hSAAAAAAAAAAAAAAAAAAAAAAAAAAAAU97u6pFwae+q/kXj6kzX6+LFO2n6vDTYsTXOZ4ZTUnjMpPfq2+bOTrqqu1ZnupxiIfq02v26TajwwbzLC+8/E6DQ6Kq7i5enMRx+f8AHlhvXaaPTQ3NHSRpYpRReiMMUzlIP1+AAAAAAAAAAAAAAAAAAAAAAAAAAAU96u/si7vT31X8i/cma/X02KdtP1eGmxYmvvPDKak8ZlJ78231OTqqquVZn3U4iIh0ttBK5yy/6f1LnTunbvXXx5Y7+ox2p5bejpI0sUoo6PhPSAAAAAAAAAAAAAAAAAAAAAAAAAAAAU96u6pPc099V/IvH1JfUOoU2KdtP1eGmxYmuczwyk54y5Pfq/E5OZquVZnlTiIpjEOttoJXKWXtp/UvdO6dnFdfHn+GO/qMemG2o6SNLFKKOiT0gAAAAAAAAAAAAAAAAAAAAAAAAAAAFPe7uqT3NPfVfP8A4fz5EvqHUIsU7afq8NNixNc5nhlNSeMuTy+bb6s5Sqqq7Vme6nGIjDpbaCVyl4af1LvTunZ9dcdvLHqL+O0NvRUkaWKUUdFEYT0gAAAAAAAAAAAAAAAAAAAAAAAAAAAFPe7v7Iu7099V/Iv3Jmv6hTYjbT9XhpsWJrnM8MpqTxmUnvzb6s5Ouqq5VmfdTxER2dLbQSucsvbT+pd6d07d66+PLHqNRjtHLb0dJGlilFHRJ6QAAAAAAAAAAAAAAAAAAAAAAAAAAACnvV3VJ7mnvqvn4QXj6+RL6h1CLFO2n6vDTYsTXOZ4ZSc8Zcnv1b5tnJ1VVXasypxEUxiHW22+Vyks7aa/MvdO6dnFdfHljv6jHphtqOkjSxSijoojCekAAAAAAAAAAAAAAAAAAAAAAAAAAAYFPe7uqRcGnvqv5PP18iZ1DqFNinbT9XhpsWJuTmeGU1J4y5PL6t75ZyVVVV2rM91OMUxh1ttBO5ST3UF+Ze6d07Prrjt5Y9Rfx2pbajpI0sUoo6JP5SAAAAAAAAAAAAAAAAAAAAAAAAAAAAU96u/si7vT31X+EF4+pM6h1CmxTtp+rw02LE1zmeGUnPnKT35t9Wzk6qqrtWZ5lTxFMdnW20ErlLfbT+pd6d06KvXXx5Y9RqMdo5bajpI0sUoo6JPSAAAAAAAAAAAAAAAAAAAAAAAAAAAAUfai9RtMNn9tLaK+FdZf51Z4X7myntz7Paza3z34Zd6mVxPOXu889/1OIr3V1zmcq0YiHa3W+VylvtBfmXOndOziuvjyx39RjtDa0VJGlilFHRYwnpIAAAAAAAAAAAAAAAAAAAAAAAAAAAItyrYW7Tlq6j92K/u30S82fNdUUxmX1TTNU7YeS3a4zuerPUm8yfKOcqMVyil/niTKqprqzKrTRFFOIX3Z6069bh6ueDbGeeEhb6bbmvfMY/yy3dT220y31HSRpYpRRVYkgAAAAAAAAAAAAAAAAAAAAAAAAAAAHyTxuB5l2hvU+0ut3VNl6EG1Hpxy5Of/AJ8H4epjvRVXXtht080UUbpXPZ7sktHE9bDn/fC9Ee1uzFPeeXjdvzXxw2Olox0liKPZ4OgAAAAAAAAAAAAAAAAAAAAAAAAAAAAFP2hode6RVPpy7vQnnvtRPM+Bf6Ix8X4vbHqAs3Z/QtUeHTjhc3ndyfi5dWBbpYA+g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1457" y="3720465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4071" y="3853815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14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Cut out the shape you have drawn on to your masking</a:t>
            </a:r>
          </a:p>
          <a:p>
            <a:r>
              <a:rPr lang="en-GB" dirty="0" smtClean="0"/>
              <a:t>tape with a coping saw tightly secured in the vice.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072" y="4120515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892" y="4120515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53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a round file for plastic and file any rough or sharp </a:t>
            </a:r>
          </a:p>
          <a:p>
            <a:r>
              <a:rPr lang="en-GB" dirty="0"/>
              <a:t>e</a:t>
            </a:r>
            <a:r>
              <a:rPr lang="en-GB" dirty="0" smtClean="0"/>
              <a:t>dges or corners away.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535" y="4297680"/>
            <a:ext cx="2533650" cy="180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695" y="4231005"/>
            <a:ext cx="3295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61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your round file and get a small rectangular piece</a:t>
            </a:r>
          </a:p>
          <a:p>
            <a:r>
              <a:rPr lang="en-GB" dirty="0"/>
              <a:t>o</a:t>
            </a:r>
            <a:r>
              <a:rPr lang="en-GB" dirty="0" smtClean="0"/>
              <a:t>f wet and dry paper. Wet the piece of wet and dry paper</a:t>
            </a:r>
          </a:p>
          <a:p>
            <a:r>
              <a:rPr lang="en-GB" dirty="0"/>
              <a:t>a</a:t>
            </a:r>
            <a:r>
              <a:rPr lang="en-GB" dirty="0" smtClean="0"/>
              <a:t>nd file all the sides of the plastic until you have removed </a:t>
            </a:r>
          </a:p>
          <a:p>
            <a:r>
              <a:rPr lang="en-GB" dirty="0"/>
              <a:t>a</a:t>
            </a:r>
            <a:r>
              <a:rPr lang="en-GB" dirty="0" smtClean="0"/>
              <a:t>ll of the scratches.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855" y="4699635"/>
            <a:ext cx="3295650" cy="1390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303" y="4404360"/>
            <a:ext cx="230505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9940" y="4404360"/>
            <a:ext cx="2530059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80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a piece of cotton wool and soak it in </a:t>
            </a:r>
            <a:r>
              <a:rPr lang="en-GB" dirty="0" err="1" smtClean="0"/>
              <a:t>brasso</a:t>
            </a:r>
            <a:r>
              <a:rPr lang="en-GB" dirty="0" smtClean="0"/>
              <a:t>. </a:t>
            </a:r>
            <a:r>
              <a:rPr lang="en-GB" smtClean="0"/>
              <a:t>Go </a:t>
            </a:r>
            <a:r>
              <a:rPr lang="en-GB" dirty="0" smtClean="0"/>
              <a:t>round </a:t>
            </a:r>
          </a:p>
          <a:p>
            <a:r>
              <a:rPr lang="en-GB" dirty="0"/>
              <a:t>e</a:t>
            </a:r>
            <a:r>
              <a:rPr lang="en-GB" dirty="0" smtClean="0"/>
              <a:t>very  side of the plastic rubbing the </a:t>
            </a:r>
            <a:r>
              <a:rPr lang="en-GB" dirty="0" err="1" smtClean="0"/>
              <a:t>brasso</a:t>
            </a:r>
            <a:r>
              <a:rPr lang="en-GB" dirty="0" smtClean="0"/>
              <a:t> soaked piece </a:t>
            </a:r>
          </a:p>
          <a:p>
            <a:r>
              <a:rPr lang="en-GB" dirty="0"/>
              <a:t>o</a:t>
            </a:r>
            <a:r>
              <a:rPr lang="en-GB" dirty="0" smtClean="0"/>
              <a:t>f cotton wool up and down them until it looks shiny and polished.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297680"/>
            <a:ext cx="2762250" cy="1657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284" y="405479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64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round the bits of the plastic with the </a:t>
            </a:r>
            <a:r>
              <a:rPr lang="en-GB" dirty="0" err="1" smtClean="0"/>
              <a:t>brasso</a:t>
            </a:r>
            <a:r>
              <a:rPr lang="en-GB" dirty="0" smtClean="0"/>
              <a:t> on them </a:t>
            </a:r>
          </a:p>
          <a:p>
            <a:r>
              <a:rPr lang="en-GB" dirty="0"/>
              <a:t>w</a:t>
            </a:r>
            <a:r>
              <a:rPr lang="en-GB" dirty="0" smtClean="0"/>
              <a:t>ith a cloth and rub hard till dry. Wash the </a:t>
            </a:r>
            <a:r>
              <a:rPr lang="en-GB" dirty="0" err="1" smtClean="0"/>
              <a:t>the</a:t>
            </a:r>
            <a:r>
              <a:rPr lang="en-GB" dirty="0" smtClean="0"/>
              <a:t> plastic with</a:t>
            </a:r>
          </a:p>
          <a:p>
            <a:r>
              <a:rPr lang="en-GB" dirty="0"/>
              <a:t>s</a:t>
            </a:r>
            <a:r>
              <a:rPr lang="en-GB" dirty="0" smtClean="0"/>
              <a:t>oap and water then dry it.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319" y="4166235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676" y="4445317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65" y="4445317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89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an electric drill and drill a hole for the key ring to</a:t>
            </a:r>
          </a:p>
          <a:p>
            <a:r>
              <a:rPr lang="en-GB" dirty="0"/>
              <a:t>g</a:t>
            </a:r>
            <a:r>
              <a:rPr lang="en-GB" dirty="0" smtClean="0"/>
              <a:t>o through . Put the key ring through the hole and peel</a:t>
            </a:r>
          </a:p>
          <a:p>
            <a:r>
              <a:rPr lang="en-GB" dirty="0"/>
              <a:t>t</a:t>
            </a:r>
            <a:r>
              <a:rPr lang="en-GB" dirty="0" smtClean="0"/>
              <a:t>he plastic and masking tape off .  Your done and now</a:t>
            </a:r>
          </a:p>
          <a:p>
            <a:r>
              <a:rPr lang="en-GB" dirty="0"/>
              <a:t>y</a:t>
            </a:r>
            <a:r>
              <a:rPr lang="en-GB" dirty="0" smtClean="0"/>
              <a:t>ou have a fantastic plastic key fob.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97" y="4367403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292" y="4157852"/>
            <a:ext cx="1781175" cy="2562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4354" y="3963825"/>
            <a:ext cx="2315526" cy="234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62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94</TotalTime>
  <Words>299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Integral</vt:lpstr>
      <vt:lpstr>STEP BY STEP GUIDE TO MAKING A KEYFOB</vt:lpstr>
      <vt:lpstr>Step 1</vt:lpstr>
      <vt:lpstr>Step 2</vt:lpstr>
      <vt:lpstr>Step 3</vt:lpstr>
      <vt:lpstr>Step 4</vt:lpstr>
      <vt:lpstr>Step  5</vt:lpstr>
      <vt:lpstr>Step  6</vt:lpstr>
      <vt:lpstr>Step  7</vt:lpstr>
      <vt:lpstr>Step  8</vt:lpstr>
      <vt:lpstr>By Katie jane spence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STEPBY STEP GUIDE TO MAKING A KEYFOB</dc:title>
  <dc:creator>Katie Jane</dc:creator>
  <cp:lastModifiedBy>bbiggart</cp:lastModifiedBy>
  <cp:revision>16</cp:revision>
  <dcterms:created xsi:type="dcterms:W3CDTF">2014-02-07T19:51:14Z</dcterms:created>
  <dcterms:modified xsi:type="dcterms:W3CDTF">2014-02-13T15:31:43Z</dcterms:modified>
</cp:coreProperties>
</file>