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A78"/>
    <a:srgbClr val="397F8F"/>
    <a:srgbClr val="003B68"/>
    <a:srgbClr val="A3D8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4060-1017-4674-9FDE-FE3DE681C371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DF08B-0DDD-4172-B25C-5B47D67C8F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29270B-DA69-4133-AA5A-3B8D317C62B3}" type="datetimeFigureOut">
              <a:rPr lang="en-US" smtClean="0"/>
              <a:pPr/>
              <a:t>3/28/2013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1804"/>
            <a:ext cx="8558186" cy="934386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Evaluating Existing Products</a:t>
            </a:r>
            <a:endParaRPr lang="en-GB" sz="5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256" y="1643050"/>
            <a:ext cx="3071834" cy="500066"/>
          </a:xfrm>
        </p:spPr>
        <p:txBody>
          <a:bodyPr>
            <a:normAutofit fontScale="85000" lnSpcReduction="10000"/>
          </a:bodyPr>
          <a:lstStyle/>
          <a:p>
            <a:r>
              <a:rPr lang="en-GB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Design &amp; Manufacture</a:t>
            </a:r>
            <a:endParaRPr lang="en-GB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 l="8368" r="64435" b="3125"/>
          <a:stretch>
            <a:fillRect/>
          </a:stretch>
        </p:blipFill>
        <p:spPr bwMode="auto">
          <a:xfrm>
            <a:off x="7072330" y="571480"/>
            <a:ext cx="714380" cy="68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 l="8333" r="65104" b="2849"/>
          <a:stretch>
            <a:fillRect/>
          </a:stretch>
        </p:blipFill>
        <p:spPr bwMode="auto">
          <a:xfrm>
            <a:off x="7875293" y="571480"/>
            <a:ext cx="697235" cy="68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-333375" y="482600"/>
          <a:ext cx="3711575" cy="414338"/>
        </p:xfrm>
        <a:graphic>
          <a:graphicData uri="http://schemas.openxmlformats.org/presentationml/2006/ole">
            <p:oleObj spid="_x0000_s17410" name="Document" r:id="rId5" imgW="5505080" imgH="618502" progId="Word.Document.8">
              <p:embed/>
            </p:oleObj>
          </a:graphicData>
        </a:graphic>
      </p:graphicFrame>
      <p:pic>
        <p:nvPicPr>
          <p:cNvPr id="8" name="Picture 2" descr="http://www.salon-services.com/images/products/large/PHAIRDRYERS17.jpg"/>
          <p:cNvPicPr>
            <a:picLocks noChangeAspect="1" noChangeArrowheads="1"/>
          </p:cNvPicPr>
          <p:nvPr/>
        </p:nvPicPr>
        <p:blipFill>
          <a:blip r:embed="rId6" cstate="print"/>
          <a:srcRect l="7745" r="7056"/>
          <a:stretch>
            <a:fillRect/>
          </a:stretch>
        </p:blipFill>
        <p:spPr bwMode="auto">
          <a:xfrm>
            <a:off x="1071538" y="4286256"/>
            <a:ext cx="1505352" cy="17668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9" name="Picture 4" descr="http://www.intelligentvending.co.uk/image/1/940/valera-nano2.jpg"/>
          <p:cNvPicPr>
            <a:picLocks noChangeAspect="1" noChangeArrowheads="1"/>
          </p:cNvPicPr>
          <p:nvPr/>
        </p:nvPicPr>
        <p:blipFill>
          <a:blip r:embed="rId7" cstate="print"/>
          <a:srcRect l="7735" r="7182"/>
          <a:stretch>
            <a:fillRect/>
          </a:stretch>
        </p:blipFill>
        <p:spPr bwMode="auto">
          <a:xfrm>
            <a:off x="3857620" y="4286256"/>
            <a:ext cx="1511189" cy="17859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" name="Picture 6" descr="http://mediaserver.dwpub.com/press-release/13387/floral-vintage-2-press.jpg"/>
          <p:cNvPicPr>
            <a:picLocks noChangeAspect="1" noChangeArrowheads="1"/>
          </p:cNvPicPr>
          <p:nvPr/>
        </p:nvPicPr>
        <p:blipFill>
          <a:blip r:embed="rId8" cstate="print"/>
          <a:srcRect l="2586" t="11128" r="6896"/>
          <a:stretch>
            <a:fillRect/>
          </a:stretch>
        </p:blipFill>
        <p:spPr bwMode="auto">
          <a:xfrm>
            <a:off x="6643702" y="4286256"/>
            <a:ext cx="1596586" cy="17668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subSp spid="_x0000_s1741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subSp spid="_x0000_s1741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Why do we Evaluate products that are already on the market?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428736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When designers are trying to design new products to put on the market, it is very important for them to look at other products that already exist.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By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analysing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current products, designers can develop and improve these products and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learn lessons from earlier mistakes or design faults to make their designs better.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t1.gstatic.com/images?q=tbn:ANd9GcRo7896RHIYd4MF2aD9RQBgz-buP3uEGgcZGm8Z-wzYkugh7BG6SWiHBRv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29000"/>
            <a:ext cx="2380314" cy="24288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4143372" y="4286256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thedailyobsession.net/wp-content/uploads/2012/03/revl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429000"/>
            <a:ext cx="2357454" cy="23894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How do we Evaluate Existing Products?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214422"/>
            <a:ext cx="70009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There are a number of ways to evaluate existing products:</a:t>
            </a:r>
          </a:p>
          <a:p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User Trails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 where a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group of users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test/trail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versions of products under controlled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conditions and give their opinions on the products.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Focus groups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Small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number of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people (usually between 4 and 15, but typically 8) brought together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with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 moderator to focus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on/discuss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 specific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product.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Questionnaires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– a list of research or survey questions asked to a larger group of people, designed to extract specific information.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Test Rigs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 test that are carried out to facilitate, identify and rectify any operational problems of a product before they are put into production. These are normally carried out on a prototype of the final product.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How do we Evaluate Existing Products?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214422"/>
            <a:ext cx="70009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Things that can be discussed when evaluating existing products:</a:t>
            </a:r>
          </a:p>
          <a:p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Function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Primary and Secondary functions, is the product fit for purpose.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Performance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Is the product easily maintained, is it good/bad for the environment, does it use quality materials is it difficult/expensive to produce?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Market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Is this product what consumers are looking for, does it meet social expectations, does it have a niche market?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Aesthetics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factors that affect the way the product looks.</a:t>
            </a:r>
          </a:p>
          <a:p>
            <a:pPr>
              <a:buFont typeface="Arial" pitchFamily="34" charset="0"/>
              <a:buChar char="•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Ergonomics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Anthropometrics (Human Sizes), Psychology, Physiology.</a:t>
            </a:r>
          </a:p>
          <a:p>
            <a:pPr>
              <a:buFont typeface="Arial" pitchFamily="34" charset="0"/>
              <a:buChar char="•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Economics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Cost, safety, British Standards, value for money.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34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Your Task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 are going to be selecting an existing product of your own choice (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no mobile phones/laptops/tablets etc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 to evaluate and analyse.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Good products are things like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tin openers, tweezers, salad tongs, cork screws, tea pots, hair brushes, toothbrushes, nail clippers etc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Things that you use everyday that have one or two specific functions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If you cannot choose an item before the next lesson you will have your product chosen for you out of the schools’ own collection of items.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habitat.co.uk/pws/client/images/catalogue/products/91070/large/91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759"/>
            <a:ext cx="1619234" cy="12144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5" name="Picture 4" descr="http://system.buysend.com/Images/0/2303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2371" y="4857759"/>
            <a:ext cx="1785950" cy="11906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6" name="Picture 6" descr="http://www.touristinformationcentres.net/webshop/images/webshop/116/product/large/KILO-Tea-Pot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857760"/>
            <a:ext cx="1214446" cy="12144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7" name="Picture 8" descr="https://adorablecurls.co.uk/images/pearl%20bl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7108972" y="4606804"/>
            <a:ext cx="1203032" cy="17049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34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Your Task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Once you have selected a product you will use the information given to you over the future lessons to evaluate and analyse your chosen product.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After you have collected all of the information you require you are going to produce a presentation/report on your findings on your evaluation of your product.  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 may present your presentation using a PowerPoint presentation, a written report, a class talk with presentation etc.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habitat.co.uk/pws/client/images/catalogue/products/91070/large/91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759"/>
            <a:ext cx="1619234" cy="12144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5" name="Picture 4" descr="http://system.buysend.com/Images/0/2303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2371" y="4857759"/>
            <a:ext cx="1785950" cy="11906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6" name="Picture 6" descr="http://www.touristinformationcentres.net/webshop/images/webshop/116/product/large/KILO-Tea-Pot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857760"/>
            <a:ext cx="1214446" cy="12144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7" name="Picture 8" descr="https://adorablecurls.co.uk/images/pearl%20bl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7108972" y="4606804"/>
            <a:ext cx="1203032" cy="17049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7030A0"/>
      </a:accent3>
      <a:accent4>
        <a:srgbClr val="874296"/>
      </a:accent4>
      <a:accent5>
        <a:srgbClr val="CF6DA4"/>
      </a:accent5>
      <a:accent6>
        <a:srgbClr val="BB4FA3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496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Aspect</vt:lpstr>
      <vt:lpstr>Document</vt:lpstr>
      <vt:lpstr>Evaluating Existing Products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Communication</dc:title>
  <dc:creator>mboyle</dc:creator>
  <cp:lastModifiedBy>rmunro</cp:lastModifiedBy>
  <cp:revision>83</cp:revision>
  <dcterms:created xsi:type="dcterms:W3CDTF">2012-05-30T10:35:20Z</dcterms:created>
  <dcterms:modified xsi:type="dcterms:W3CDTF">2013-03-28T09:26:36Z</dcterms:modified>
</cp:coreProperties>
</file>