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E1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6" autoAdjust="0"/>
    <p:restoredTop sz="94660"/>
  </p:normalViewPr>
  <p:slideViewPr>
    <p:cSldViewPr>
      <p:cViewPr varScale="1">
        <p:scale>
          <a:sx n="64" d="100"/>
          <a:sy n="64" d="100"/>
        </p:scale>
        <p:origin x="-107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114D7-0AC5-4C67-9F01-877D8C8A3D1C}" type="datetimeFigureOut">
              <a:rPr lang="en-GB" smtClean="0"/>
              <a:pPr/>
              <a:t>13/02/2014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9903-5AFA-453C-BD06-D928A59F5BD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source=images&amp;cd=&amp;cad=rja&amp;docid=RjkmxQ-90CK-YM&amp;tbnid=hBnpBH_QVjtF9M:&amp;ved=0CAUQjRw&amp;url=http://hknshaven.blogspot.com/2014/01/sundance-jacket-cap-and-dog-named-cole.html&amp;ei=4JLyUpX1OeSj0QWKkYHIAQ&amp;psig=AFQjCNEkhscutzujyfr1yTKe69BXgVGDrw&amp;ust=139171539260616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ickes.co.uk/content/ebiz/wickes/invt/500561/Coping-Saw_larg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source=images&amp;cd=&amp;cad=rja&amp;docid=g-1JQeCBmMSz6M&amp;tbnid=oZ9WMMbk1oHmyM:&amp;ved=0CAUQjRw&amp;url=http://www.turbosquid.com/FullPreview/Index.cfm/ID/552705&amp;ei=HnXyUtnVLsva0QWQ3YCQAg&amp;psig=AFQjCNGrdFhtsa_p-7Ei91xQSjiWSnT8ow&amp;ust=139170778765224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docid=THkyIyKpvy_i3M&amp;tbnid=Qbnt0MoD6FOPOM:&amp;ved=0CAUQjRw&amp;url=http://19666.co.uk/wet-and-dry-paper-10-sheets-2500-grit-2104-p.asp&amp;ei=jofyUqm1FKi_0QX8p4FI&amp;psig=AFQjCNEZCcju9retmuKzvrOIEoj7lvaCdA&amp;ust=139171251194470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docid=9N88qcsdJhgkcM&amp;tbnid=F8gA0ePLApP3QM:&amp;ved=0CAUQjRw&amp;url=http://www.wilko.com/speciality-cleaners/brasso-metal-polish-wadding-75g/invt/1141040&amp;ei=nojyUsEY9NnRBd6lgbgE&amp;psig=AFQjCNHrNzpbp-fFsy1kqY_qk7Z8Oq4ANA&amp;ust=13917127935919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docid=YRdvhwO2Yz5vGM&amp;tbnid=qlsuuOM2VHAypM:&amp;ved=0CAUQjRw&amp;url=http://prairiewestproducts.com/product/rag-016-20lbs-box-of-white-cotton-rags/&amp;ei=uonyUsLYOqWd0wXUg4HABA&amp;psig=AFQjCNH7GBgx6LZTM7JC_dxGVK0wX4XOCA&amp;ust=139171307721149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docid=rU3dLjjIMRl4sM&amp;tbnid=RijxCWKExNoQfM:&amp;ved=0CAUQjRw&amp;url=http://www.ebay.com/bhp/key-ring-lot&amp;ei=eo3yUqSJHISR0QWZ6IGIDw&amp;psig=AFQjCNFVZ-XdqGKapDb6V6FcHk27jU9rjg&amp;ust=139171402672257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Aharoni" pitchFamily="2" charset="-79"/>
                <a:cs typeface="Aharoni" pitchFamily="2" charset="-79"/>
              </a:rPr>
              <a:t>My Key Fob</a:t>
            </a:r>
            <a:endParaRPr lang="en-GB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Alix McAra </a:t>
            </a:r>
          </a:p>
          <a:p>
            <a:r>
              <a:rPr lang="en-GB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1.6</a:t>
            </a:r>
            <a:endParaRPr lang="en-GB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6194" name="Picture 2" descr="https://encrypted-tbn1.gstatic.com/images?q=tbn:ANd9GcQGv2KdiJx4uIFMQDqk26Ncsd0o6-qS7dR4chJ6xIyOJoL52UnK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520280" cy="2520280"/>
          </a:xfrm>
          <a:prstGeom prst="rect">
            <a:avLst/>
          </a:prstGeom>
          <a:noFill/>
        </p:spPr>
      </p:pic>
      <p:pic>
        <p:nvPicPr>
          <p:cNvPr id="136196" name="Picture 4" descr="https://encrypted-tbn2.gstatic.com/images?q=tbn:ANd9GcQve9MgBTFtFhWCYv4hMIRWZpn-8rKsEp_fvN47VNZmIpMmU0F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2520280" cy="2528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119675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Thank You</a:t>
            </a:r>
            <a:endParaRPr lang="en-GB" sz="9600" dirty="0"/>
          </a:p>
        </p:txBody>
      </p:sp>
      <p:pic>
        <p:nvPicPr>
          <p:cNvPr id="144390" name="Picture 6" descr="http://2.bp.blogspot.com/-MfAMnOfy92U/UlBJHOoBcOI/AAAAAAAACbo/VOBeVPyyTT8/s1600/smiley-face-thumbs-u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3600400" cy="309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9269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 started of my key fob by picking the plastic that I wanted to use and covered it with masking tape so that I could  draw on the design that I had chosen and mark on the sizes, then I started to saw it out using a coping saw. </a:t>
            </a:r>
            <a:endParaRPr lang="en-GB" sz="2800" dirty="0"/>
          </a:p>
        </p:txBody>
      </p:sp>
      <p:pic>
        <p:nvPicPr>
          <p:cNvPr id="7" name="Picture 6" descr="Coping Saw">
            <a:hlinkClick r:id="rId2" tooltip="&quot;Large image of Coping Saw - opens in a new window&quot;"/>
          </p:cNvPr>
          <p:cNvPicPr/>
          <p:nvPr/>
        </p:nvPicPr>
        <p:blipFill>
          <a:blip r:embed="rId3" cstate="print"/>
          <a:srcRect t="27216" r="209" b="24401"/>
          <a:stretch>
            <a:fillRect/>
          </a:stretch>
        </p:blipFill>
        <p:spPr bwMode="auto">
          <a:xfrm>
            <a:off x="5364088" y="4077072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0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020345" y="3524271"/>
            <a:ext cx="3066425" cy="22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then draw filed all the edges.</a:t>
            </a:r>
            <a:endParaRPr lang="en-GB" sz="3200" dirty="0"/>
          </a:p>
        </p:txBody>
      </p:sp>
      <p:pic>
        <p:nvPicPr>
          <p:cNvPr id="6" name="irc_mi" descr="http://previewcf.turbosquid.com/Preview/Content_2010_08_23__21_32_19/004.jpg323223c3-7b73-4505-b966-4117f2d042a3Larger.jpg">
            <a:hlinkClick r:id="rId2"/>
          </p:cNvPr>
          <p:cNvPicPr/>
          <p:nvPr/>
        </p:nvPicPr>
        <p:blipFill>
          <a:blip r:embed="rId3" cstate="print"/>
          <a:srcRect t="7774" r="-399" b="9136"/>
          <a:stretch>
            <a:fillRect/>
          </a:stretch>
        </p:blipFill>
        <p:spPr bwMode="auto">
          <a:xfrm>
            <a:off x="5652120" y="3717032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09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3568" y="2204864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052736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After that I used wet and dry paper to give it a smoother surface. </a:t>
            </a:r>
            <a:endParaRPr lang="en-GB" sz="2800" dirty="0"/>
          </a:p>
        </p:txBody>
      </p:sp>
      <p:pic>
        <p:nvPicPr>
          <p:cNvPr id="138242" name="Picture 2" descr="http://19666.co.uk/ekmps/shops/thetoolstall/images/wet-and-dry-paper-10-sheets-2500-grit-2104-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130" r="3969" b="19634"/>
          <a:stretch>
            <a:fillRect/>
          </a:stretch>
        </p:blipFill>
        <p:spPr bwMode="auto">
          <a:xfrm>
            <a:off x="827584" y="3789040"/>
            <a:ext cx="3024336" cy="2027680"/>
          </a:xfrm>
          <a:prstGeom prst="rect">
            <a:avLst/>
          </a:prstGeom>
          <a:noFill/>
        </p:spPr>
      </p:pic>
      <p:pic>
        <p:nvPicPr>
          <p:cNvPr id="6" name="Picture 5" descr="IMG_0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67977" y="2552903"/>
            <a:ext cx="4512501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08720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After the wet and dry paper </a:t>
            </a:r>
            <a:r>
              <a:rPr lang="en-GB" sz="2800" dirty="0"/>
              <a:t>I</a:t>
            </a:r>
            <a:r>
              <a:rPr lang="en-GB" sz="2800" dirty="0" smtClean="0"/>
              <a:t> then rubbed brasso around the edges until it was shiny and even smoother.</a:t>
            </a:r>
            <a:endParaRPr lang="en-GB" sz="2800" dirty="0"/>
          </a:p>
        </p:txBody>
      </p:sp>
      <p:pic>
        <p:nvPicPr>
          <p:cNvPr id="140290" name="Picture 2" descr="http://www.wilko.com/content/ebiz/wilkinsonplus/invt/1141040/1141040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385" t="2564" r="12820" b="5128"/>
          <a:stretch>
            <a:fillRect/>
          </a:stretch>
        </p:blipFill>
        <p:spPr bwMode="auto">
          <a:xfrm>
            <a:off x="971600" y="3284984"/>
            <a:ext cx="2232248" cy="2870033"/>
          </a:xfrm>
          <a:prstGeom prst="rect">
            <a:avLst/>
          </a:prstGeom>
          <a:noFill/>
        </p:spPr>
      </p:pic>
      <p:pic>
        <p:nvPicPr>
          <p:cNvPr id="6" name="Picture 5" descr="IMG_0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463227" y="2601671"/>
            <a:ext cx="4326564" cy="324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When the edges were smooth and shiny after the brasso I used a white cloth to rub the plastic to polish and dry it.</a:t>
            </a:r>
            <a:endParaRPr lang="en-GB" sz="2800" dirty="0"/>
          </a:p>
        </p:txBody>
      </p:sp>
      <p:pic>
        <p:nvPicPr>
          <p:cNvPr id="141314" name="Picture 2" descr="http://prairiewestproducts.com/wp-content/uploads/2013/06/RAG-016-White-cotton-rags-20lb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535" t="16346" r="7375" b="15547"/>
          <a:stretch>
            <a:fillRect/>
          </a:stretch>
        </p:blipFill>
        <p:spPr bwMode="auto">
          <a:xfrm>
            <a:off x="899592" y="4005064"/>
            <a:ext cx="2592288" cy="2124826"/>
          </a:xfrm>
          <a:prstGeom prst="rect">
            <a:avLst/>
          </a:prstGeom>
          <a:noFill/>
        </p:spPr>
      </p:pic>
      <p:pic>
        <p:nvPicPr>
          <p:cNvPr id="5" name="Picture 4" descr="IMG_09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89369" y="2687495"/>
            <a:ext cx="4437112" cy="3327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73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When I had finished polishing it I marked where I wanted the circle in the middle of my A to go and then drilled it slowly so that I didn't crack the plastic around where the hole was going to be drilled. After that I then marked where I wanted my key hole to go and then again I slowly drilled .</a:t>
            </a:r>
            <a:endParaRPr lang="en-GB" sz="2400" dirty="0"/>
          </a:p>
        </p:txBody>
      </p:sp>
      <p:pic>
        <p:nvPicPr>
          <p:cNvPr id="4" name="Picture 3" descr="IMG_1119.JPG"/>
          <p:cNvPicPr>
            <a:picLocks noChangeAspect="1"/>
          </p:cNvPicPr>
          <p:nvPr/>
        </p:nvPicPr>
        <p:blipFill>
          <a:blip r:embed="rId2" cstate="print"/>
          <a:srcRect l="33200" t="42650" r="16401" b="32150"/>
          <a:stretch>
            <a:fillRect/>
          </a:stretch>
        </p:blipFill>
        <p:spPr>
          <a:xfrm rot="5400000">
            <a:off x="4535996" y="3320988"/>
            <a:ext cx="345638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Lastly I chose the size of the key ring and put it through the hole I had just drilled.</a:t>
            </a:r>
            <a:endParaRPr lang="en-GB" sz="3200" dirty="0"/>
          </a:p>
        </p:txBody>
      </p:sp>
      <p:pic>
        <p:nvPicPr>
          <p:cNvPr id="142338" name="Picture 2" descr="http://thumbs1.ebaystatic.com/d/l225/m/mflj2NLCPxBxzszD_dqkmo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E1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90872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My finished Key Fob</a:t>
            </a:r>
            <a:endParaRPr lang="en-GB" sz="5400" dirty="0"/>
          </a:p>
        </p:txBody>
      </p:sp>
      <p:pic>
        <p:nvPicPr>
          <p:cNvPr id="4" name="Picture 3" descr="IMG_1118.JPG"/>
          <p:cNvPicPr>
            <a:picLocks noChangeAspect="1"/>
          </p:cNvPicPr>
          <p:nvPr/>
        </p:nvPicPr>
        <p:blipFill>
          <a:blip r:embed="rId2" cstate="print"/>
          <a:srcRect l="24002" t="19811" r="5135" b="16183"/>
          <a:stretch>
            <a:fillRect/>
          </a:stretch>
        </p:blipFill>
        <p:spPr>
          <a:xfrm rot="5400000">
            <a:off x="1928277" y="2616339"/>
            <a:ext cx="4783389" cy="32403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215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My Key Fob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Key Fob</dc:title>
  <dc:creator>David</dc:creator>
  <cp:lastModifiedBy>bbiggart</cp:lastModifiedBy>
  <cp:revision>10</cp:revision>
  <dcterms:created xsi:type="dcterms:W3CDTF">2014-02-05T17:03:47Z</dcterms:created>
  <dcterms:modified xsi:type="dcterms:W3CDTF">2014-02-13T15:23:39Z</dcterms:modified>
</cp:coreProperties>
</file>